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92" r:id="rId21"/>
    <p:sldId id="274" r:id="rId22"/>
    <p:sldId id="273" r:id="rId23"/>
    <p:sldId id="275" r:id="rId24"/>
    <p:sldId id="276" r:id="rId25"/>
    <p:sldId id="293" r:id="rId26"/>
    <p:sldId id="278" r:id="rId27"/>
    <p:sldId id="282" r:id="rId28"/>
    <p:sldId id="277" r:id="rId29"/>
    <p:sldId id="280" r:id="rId30"/>
    <p:sldId id="279" r:id="rId31"/>
    <p:sldId id="281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57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29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23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2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62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82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12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09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4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30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4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815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75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11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11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F8B323">
                    <a:lumMod val="50000"/>
                  </a:srgbClr>
                </a:solidFill>
              </a:rPr>
              <a:pPr/>
              <a:t>12/14/2018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F8B323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6231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0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F3F3F2"/>
                </a:solidFill>
              </a:rPr>
              <a:pPr/>
              <a:t>12/14/2018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F3F3F2"/>
                </a:solidFill>
              </a:rPr>
              <a:pPr/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1450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85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790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96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6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1576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8006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69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04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17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27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65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97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321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258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568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82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AF775-723C-4751-B4EC-4477936B86E4}" type="datetimeFigureOut">
              <a:rPr lang="zh-TW" altLang="en-US" smtClean="0"/>
              <a:t>2018/12/14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0C6A-F980-4D0B-9361-A1C23CD183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29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5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12/14/2018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693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792">
          <p15:clr>
            <a:srgbClr val="F26B43"/>
          </p15:clr>
        </p15:guide>
        <p15:guide id="4294967295" pos="7200">
          <p15:clr>
            <a:srgbClr val="F26B43"/>
          </p15:clr>
        </p15:guide>
        <p15:guide id="4294967295" orient="horz" pos="400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720">
          <p15:clr>
            <a:srgbClr val="F26B43"/>
          </p15:clr>
        </p15:guide>
        <p15:guide id="4294967295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552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529143" y="2136338"/>
            <a:ext cx="35367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latin typeface="Comic Sans MS" panose="030F0702030302020204" pitchFamily="66" charset="0"/>
              </a:rPr>
              <a:t>What did he do yesterday?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2739" y="260708"/>
            <a:ext cx="1041312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7" y="1812778"/>
            <a:ext cx="5062812" cy="50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4340" name="Picture 4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27" y="1830368"/>
            <a:ext cx="4093235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8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41435" y="260708"/>
            <a:ext cx="11225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260708"/>
            <a:ext cx="12192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4" descr="ãsurf the intern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74" y="1830368"/>
            <a:ext cx="6429609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126124" y="2531136"/>
            <a:ext cx="1576551" cy="1686910"/>
          </a:xfrm>
          <a:prstGeom prst="wedgeRectCallout">
            <a:avLst>
              <a:gd name="adj1" fmla="val 132871"/>
              <a:gd name="adj2" fmla="val -8516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ãsurf the internet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07" y="1830368"/>
            <a:ext cx="482773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ãplay the pian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40" y="1839163"/>
            <a:ext cx="795786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303029" y="3029540"/>
            <a:ext cx="3087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00FF"/>
                </a:solidFill>
              </a:rPr>
              <a:t>樂器前要加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the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73766" y="5552151"/>
            <a:ext cx="5318234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play the </a:t>
            </a:r>
            <a:r>
              <a:rPr lang="en-US" altLang="zh-TW" sz="4000" b="1" dirty="0">
                <a:solidFill>
                  <a:srgbClr val="0000FF"/>
                </a:solidFill>
              </a:rPr>
              <a:t>flute</a:t>
            </a:r>
            <a:r>
              <a:rPr lang="zh-TW" altLang="en-US" sz="4000" b="1" dirty="0">
                <a:solidFill>
                  <a:srgbClr val="0000FF"/>
                </a:solidFill>
              </a:rPr>
              <a:t>吹笛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play the </a:t>
            </a:r>
            <a:r>
              <a:rPr lang="en-US" altLang="zh-TW" sz="4000" b="1" dirty="0">
                <a:solidFill>
                  <a:srgbClr val="0000FF"/>
                </a:solidFill>
              </a:rPr>
              <a:t>violin</a:t>
            </a:r>
            <a:r>
              <a:rPr lang="zh-TW" altLang="en-US" sz="4000" b="1" dirty="0">
                <a:solidFill>
                  <a:srgbClr val="0000FF"/>
                </a:solidFill>
              </a:rPr>
              <a:t>拉小提琴</a:t>
            </a:r>
            <a:endParaRPr lang="en-US" altLang="zh-TW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8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do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48862" y="260708"/>
            <a:ext cx="1019240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7" y="2408181"/>
            <a:ext cx="5715000" cy="40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65" y="2408180"/>
            <a:ext cx="6143415" cy="40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6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2018 decembe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31" y="1255815"/>
            <a:ext cx="8397764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685394" y="-131552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yesterday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071651" y="4443588"/>
            <a:ext cx="1629102" cy="2377455"/>
            <a:chOff x="2898230" y="4443588"/>
            <a:chExt cx="1629102" cy="2377455"/>
          </a:xfrm>
        </p:grpSpPr>
        <p:sp>
          <p:nvSpPr>
            <p:cNvPr id="5" name="橢圓 4"/>
            <p:cNvSpPr/>
            <p:nvPr/>
          </p:nvSpPr>
          <p:spPr>
            <a:xfrm>
              <a:off x="3200402" y="4443588"/>
              <a:ext cx="1024759" cy="93016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3492064" y="5202621"/>
              <a:ext cx="441434" cy="8585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898230" y="6051602"/>
              <a:ext cx="1629102" cy="76944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rgbClr val="0000FF"/>
                  </a:solidFill>
                </a:rPr>
                <a:t>today</a:t>
              </a:r>
              <a:endParaRPr lang="zh-TW" altLang="en-US" sz="4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2060031" y="4530264"/>
            <a:ext cx="1135116" cy="7882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58663" y="-32186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night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954" t="19770" r="18046" b="25977"/>
          <a:stretch/>
        </p:blipFill>
        <p:spPr>
          <a:xfrm>
            <a:off x="1744716" y="1831321"/>
            <a:ext cx="8029904" cy="502667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6637283" y="3988676"/>
            <a:ext cx="1970689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>
                <a:solidFill>
                  <a:srgbClr val="0000FF"/>
                </a:solidFill>
                <a:latin typeface="Comic Sans MS" panose="030F0702030302020204" pitchFamily="66" charset="0"/>
              </a:rPr>
              <a:t>Dec</a:t>
            </a:r>
            <a:endParaRPr lang="en-US" altLang="zh-TW" sz="48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TW" sz="4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17</a:t>
            </a:r>
            <a:r>
              <a:rPr lang="en-US" altLang="zh-TW" sz="4800" baseline="30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4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zh-TW" altLang="en-US" sz="4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879835" y="3988676"/>
            <a:ext cx="1970689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Dec</a:t>
            </a:r>
            <a:endParaRPr lang="en-US" altLang="zh-TW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16</a:t>
            </a:r>
            <a:r>
              <a:rPr lang="en-US" altLang="zh-TW" sz="48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2018 decembe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5" y="1292772"/>
            <a:ext cx="8397764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73014" y="-15766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Friday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804950" y="4504125"/>
            <a:ext cx="1629102" cy="2353875"/>
            <a:chOff x="2804950" y="4504125"/>
            <a:chExt cx="1629102" cy="2353875"/>
          </a:xfrm>
        </p:grpSpPr>
        <p:sp>
          <p:nvSpPr>
            <p:cNvPr id="5" name="橢圓 4"/>
            <p:cNvSpPr/>
            <p:nvPr/>
          </p:nvSpPr>
          <p:spPr>
            <a:xfrm>
              <a:off x="3107121" y="4504125"/>
              <a:ext cx="1024759" cy="93016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3398784" y="5218385"/>
              <a:ext cx="441434" cy="8454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804950" y="6088559"/>
              <a:ext cx="1629102" cy="76944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rgbClr val="0000FF"/>
                  </a:solidFill>
                </a:rPr>
                <a:t>today</a:t>
              </a:r>
              <a:endParaRPr lang="zh-TW" altLang="en-US" sz="4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7823639" y="3811809"/>
            <a:ext cx="1135116" cy="7882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2018 decembe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5" y="1292772"/>
            <a:ext cx="8397764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944415" y="0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weekend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809563" y="4486465"/>
            <a:ext cx="1629102" cy="2324238"/>
            <a:chOff x="2809563" y="4486465"/>
            <a:chExt cx="1629102" cy="2324238"/>
          </a:xfrm>
        </p:grpSpPr>
        <p:sp>
          <p:nvSpPr>
            <p:cNvPr id="5" name="橢圓 4"/>
            <p:cNvSpPr/>
            <p:nvPr/>
          </p:nvSpPr>
          <p:spPr>
            <a:xfrm>
              <a:off x="3153103" y="4486465"/>
              <a:ext cx="1024759" cy="93016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3403397" y="5186854"/>
              <a:ext cx="441434" cy="8296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809563" y="6041262"/>
              <a:ext cx="1629102" cy="76944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rgbClr val="0000FF"/>
                  </a:solidFill>
                </a:rPr>
                <a:t>today</a:t>
              </a:r>
              <a:endParaRPr lang="zh-TW" altLang="en-US" sz="4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9063218" y="3868794"/>
            <a:ext cx="1166648" cy="79538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017987" y="4577344"/>
            <a:ext cx="1135116" cy="7882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2394" y="1342104"/>
            <a:ext cx="10281806" cy="14465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</a:rPr>
              <a:t> </a:t>
            </a:r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Saturday and Sunday, </a:t>
            </a:r>
          </a:p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or Friday evening until Sunday night.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ãmake the sentenc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5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932793" y="20747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What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you do yesterday? 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surf the intern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75" y="1533033"/>
            <a:ext cx="6585191" cy="34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069428" y="5330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 surf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nternet yesterday.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23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 the room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0490" y="177650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clean the ro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78" y="1830368"/>
            <a:ext cx="7286421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1575"/>
              <a:gd name="adj2" fmla="val -10105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193482" y="2435206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vacuum</a:t>
            </a:r>
            <a:r>
              <a:rPr lang="zh-TW" altLang="en-US" sz="4000" b="1" dirty="0">
                <a:solidFill>
                  <a:srgbClr val="0000FF"/>
                </a:solidFill>
              </a:rPr>
              <a:t>吸塵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156604" y="3318951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sweep</a:t>
            </a:r>
            <a:r>
              <a:rPr lang="zh-TW" altLang="en-US" sz="4000" b="1" dirty="0">
                <a:solidFill>
                  <a:srgbClr val="0000FF"/>
                </a:solidFill>
              </a:rPr>
              <a:t>掃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00991" y="4202696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mop</a:t>
            </a:r>
            <a:r>
              <a:rPr lang="zh-TW" altLang="en-US" sz="4000" b="1" dirty="0">
                <a:solidFill>
                  <a:srgbClr val="0000FF"/>
                </a:solidFill>
              </a:rPr>
              <a:t>拖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2793" y="20747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What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she do last night? 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33033"/>
            <a:ext cx="6511159" cy="36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069428" y="5330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walk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 dog</a:t>
            </a:r>
            <a:r>
              <a:rPr lang="en-US" altLang="zh-TW" sz="54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last night.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2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2793" y="20747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What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he do last Friday? 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watch a movie at home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85" y="1345486"/>
            <a:ext cx="5110108" cy="38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wreck it ralph 2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85" y="1853467"/>
            <a:ext cx="5619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746289" y="5438407"/>
            <a:ext cx="108886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watch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 movie last Friday.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41327"/>
            <a:ext cx="5722883" cy="35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ãplay online game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81" y="1341327"/>
            <a:ext cx="6307889" cy="35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727841" y="191704"/>
            <a:ext cx="10859814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What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they do last weekend? 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-101162" y="5376357"/>
            <a:ext cx="125178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 play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on-line games last weekend.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2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ãplay the pian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857" y="1298081"/>
            <a:ext cx="7901297" cy="445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41435" y="191704"/>
            <a:ext cx="12580883" cy="1325563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latin typeface="Comic Sans MS" panose="030F0702030302020204" pitchFamily="66" charset="0"/>
              </a:rPr>
              <a:t>What </a:t>
            </a:r>
            <a:r>
              <a:rPr lang="en-US" altLang="zh-TW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b="1" dirty="0" smtClean="0">
                <a:latin typeface="Comic Sans MS" panose="030F0702030302020204" pitchFamily="66" charset="0"/>
              </a:rPr>
              <a:t> the dog do yesterday morning? </a:t>
            </a:r>
            <a:endParaRPr lang="zh-TW" altLang="en-US" b="1" dirty="0">
              <a:latin typeface="Comic Sans MS" panose="030F0702030302020204" pitchFamily="66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52250" y="5754414"/>
            <a:ext cx="120816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 play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piano yesterday morning.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ååè£¡å¯è½æ7 åäººãåæ¬é³ æ¬åãå¾æéãå¾åå¦ã Mandy Yeh ä»¥å Kathy Loãå¾®ç¬çäº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16232"/>
          <a:stretch/>
        </p:blipFill>
        <p:spPr bwMode="auto">
          <a:xfrm>
            <a:off x="2520404" y="1381372"/>
            <a:ext cx="6486170" cy="42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27841" y="191704"/>
            <a:ext cx="10859814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What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 Mandy do last year? 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02879" y="5532437"/>
            <a:ext cx="108847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visit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her friend</a:t>
            </a:r>
            <a:r>
              <a:rPr lang="en-US" altLang="zh-TW" sz="4800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last year.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1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575" t="3218" r="5977" b="20000"/>
          <a:stretch/>
        </p:blipFill>
        <p:spPr>
          <a:xfrm>
            <a:off x="0" y="0"/>
            <a:ext cx="6921062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42745" y="284422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</a:rPr>
              <a:t>myself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834759" y="284422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</a:rPr>
              <a:t>friend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7" name="AutoShape 2" descr="ãinterview gif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220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76" y="1755883"/>
            <a:ext cx="4387282" cy="33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jigsaw play a ga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27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6182"/>
            <a:ext cx="6766596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cleaned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 the room</a:t>
            </a:r>
          </a:p>
          <a:p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cooked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 dinner</a:t>
            </a:r>
          </a:p>
          <a:p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played 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on-line games</a:t>
            </a:r>
          </a:p>
          <a:p>
            <a:r>
              <a:rPr lang="en-US" altLang="zh-TW" sz="4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 </a:t>
            </a:r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washed 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the dishes</a:t>
            </a:r>
            <a:r>
              <a:rPr lang="en-US" altLang="zh-TW" sz="4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★</a:t>
            </a:r>
            <a:endParaRPr lang="en-US" altLang="zh-TW" sz="4800" dirty="0" smtClean="0">
              <a:latin typeface="Comic Sans MS" panose="030F0702030302020204" pitchFamily="66" charset="0"/>
            </a:endParaRPr>
          </a:p>
          <a:p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watched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 a movie</a:t>
            </a:r>
          </a:p>
          <a:p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watered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 the flowers</a:t>
            </a:r>
          </a:p>
        </p:txBody>
      </p:sp>
      <p:sp>
        <p:nvSpPr>
          <p:cNvPr id="5" name="矩形 4"/>
          <p:cNvSpPr/>
          <p:nvPr/>
        </p:nvSpPr>
        <p:spPr>
          <a:xfrm>
            <a:off x="6309589" y="2188045"/>
            <a:ext cx="61136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visited</a:t>
            </a:r>
            <a:r>
              <a:rPr lang="en-US" altLang="zh-TW" sz="4800" dirty="0">
                <a:latin typeface="Comic Sans MS" panose="030F0702030302020204" pitchFamily="66" charset="0"/>
              </a:rPr>
              <a:t> a friend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walked</a:t>
            </a:r>
            <a:r>
              <a:rPr lang="en-US" altLang="zh-TW" sz="4800" dirty="0">
                <a:latin typeface="Comic Sans MS" panose="030F0702030302020204" pitchFamily="66" charset="0"/>
              </a:rPr>
              <a:t> the dog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listened</a:t>
            </a:r>
            <a:r>
              <a:rPr lang="en-US" altLang="zh-TW" sz="4800" dirty="0">
                <a:latin typeface="Comic Sans MS" panose="030F0702030302020204" pitchFamily="66" charset="0"/>
              </a:rPr>
              <a:t> to music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surfed</a:t>
            </a:r>
            <a:r>
              <a:rPr lang="en-US" altLang="zh-TW" sz="4800" dirty="0">
                <a:latin typeface="Comic Sans MS" panose="030F0702030302020204" pitchFamily="66" charset="0"/>
              </a:rPr>
              <a:t> the Internet</a:t>
            </a:r>
          </a:p>
          <a:p>
            <a:r>
              <a:rPr lang="en-US" altLang="zh-TW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played</a:t>
            </a:r>
            <a:r>
              <a:rPr lang="en-US" altLang="zh-TW" sz="4800" dirty="0">
                <a:latin typeface="Comic Sans MS" panose="030F0702030302020204" pitchFamily="66" charset="0"/>
              </a:rPr>
              <a:t> the piano</a:t>
            </a:r>
          </a:p>
          <a:p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4800" dirty="0">
                <a:latin typeface="Comic Sans MS" panose="030F0702030302020204" pitchFamily="66" charset="0"/>
              </a:rPr>
              <a:t>the </a:t>
            </a:r>
            <a:r>
              <a:rPr lang="en-US" altLang="zh-TW" sz="4800" dirty="0" smtClean="0">
                <a:latin typeface="Comic Sans MS" panose="030F0702030302020204" pitchFamily="66" charset="0"/>
              </a:rPr>
              <a:t>laundry</a:t>
            </a:r>
            <a:endParaRPr lang="en-US" altLang="zh-TW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8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51" y="365178"/>
            <a:ext cx="6986205" cy="46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338551" y="5265683"/>
            <a:ext cx="10011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 smtClean="0">
                <a:latin typeface="Tw Cen MT Condensed Extra Bold" panose="020B0803020202020204" pitchFamily="34" charset="0"/>
              </a:rPr>
              <a:t>Catch the ghost!</a:t>
            </a:r>
            <a:endParaRPr lang="zh-TW" altLang="en-US" sz="88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125" y="157655"/>
            <a:ext cx="12065875" cy="6936828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4400" dirty="0" smtClean="0"/>
              <a:t>1. Everybody gets a number and takes turns to go outside. </a:t>
            </a:r>
          </a:p>
          <a:p>
            <a:r>
              <a:rPr lang="en-US" altLang="zh-TW" sz="4400" dirty="0" smtClean="0"/>
              <a:t>2. Use the sentence </a:t>
            </a:r>
            <a:r>
              <a:rPr lang="en-US" altLang="zh-TW" sz="4400" u="sng" dirty="0" smtClean="0">
                <a:solidFill>
                  <a:srgbClr val="0000FF"/>
                </a:solidFill>
              </a:rPr>
              <a:t>“What did you do last night?” </a:t>
            </a:r>
            <a:r>
              <a:rPr lang="en-US" altLang="zh-TW" sz="4400" dirty="0" smtClean="0"/>
              <a:t>to ask classmates.</a:t>
            </a:r>
          </a:p>
          <a:p>
            <a:r>
              <a:rPr lang="en-US" altLang="zh-TW" sz="4400" dirty="0" smtClean="0"/>
              <a:t>3. Try to find out who says the answer “ </a:t>
            </a:r>
            <a:r>
              <a:rPr lang="en-US" altLang="zh-TW" sz="4400" u="sng" dirty="0" smtClean="0">
                <a:solidFill>
                  <a:srgbClr val="0000FF"/>
                </a:solidFill>
              </a:rPr>
              <a:t>I washed the dishes last night.</a:t>
            </a:r>
            <a:r>
              <a:rPr lang="en-US" altLang="zh-TW" sz="4400" dirty="0" smtClean="0"/>
              <a:t>”.</a:t>
            </a:r>
          </a:p>
          <a:p>
            <a:r>
              <a:rPr lang="en-US" altLang="zh-TW" sz="4400" dirty="0" smtClean="0"/>
              <a:t>4. In the class, only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the ghost</a:t>
            </a:r>
            <a:r>
              <a:rPr lang="en-US" altLang="zh-TW" sz="4400" dirty="0" smtClean="0">
                <a:solidFill>
                  <a:srgbClr val="FF0000"/>
                </a:solidFill>
              </a:rPr>
              <a:t> </a:t>
            </a:r>
            <a:r>
              <a:rPr lang="en-US" altLang="zh-TW" sz="4400" dirty="0" smtClean="0"/>
              <a:t>can use “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washed the dishes</a:t>
            </a:r>
            <a:r>
              <a:rPr lang="en-US" altLang="zh-TW" sz="4400" dirty="0" smtClean="0"/>
              <a:t>”. The other students should use another 11 activities. </a:t>
            </a:r>
          </a:p>
          <a:p>
            <a:r>
              <a:rPr lang="en-US" altLang="zh-TW" sz="4400" dirty="0" smtClean="0"/>
              <a:t>5. The first person who catches the ghost can get 1 point.</a:t>
            </a:r>
          </a:p>
          <a:p>
            <a:r>
              <a:rPr lang="en-US" altLang="zh-TW" sz="4400" dirty="0" smtClean="0"/>
              <a:t>6. The ghost  can survive after 10 secs will get 2 points.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409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43236" y="276473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56097" y="276473"/>
            <a:ext cx="908882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6" y="1846133"/>
            <a:ext cx="7948611" cy="50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圖說文字 7"/>
          <p:cNvSpPr/>
          <p:nvPr/>
        </p:nvSpPr>
        <p:spPr>
          <a:xfrm>
            <a:off x="15886" y="2665156"/>
            <a:ext cx="1702675" cy="1686910"/>
          </a:xfrm>
          <a:prstGeom prst="wedgeRectCallout">
            <a:avLst>
              <a:gd name="adj1" fmla="val 181019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ã20:00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7" y="5429064"/>
            <a:ext cx="2540329" cy="14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9104709" y="3321014"/>
            <a:ext cx="3087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00FF"/>
                </a:solidFill>
              </a:rPr>
              <a:t>宵夜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00FF"/>
                </a:solidFill>
              </a:rPr>
              <a:t>midnight snack  late night meal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2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ãè¨æ­£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27" y="976093"/>
            <a:ext cx="5740728" cy="51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ãquiz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" y="1149513"/>
            <a:ext cx="5889957" cy="446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75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ãshort and tall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02" y="1"/>
            <a:ext cx="6812784" cy="51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50753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Chandra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Sultan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436" t="38161" r="36494" b="38851"/>
          <a:stretch/>
        </p:blipFill>
        <p:spPr>
          <a:xfrm>
            <a:off x="1040523" y="1797269"/>
            <a:ext cx="10329570" cy="286932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889531" y="5109591"/>
            <a:ext cx="1844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short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25710" y="6027003"/>
            <a:ext cx="140838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tall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8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ãshy and outgoing  gif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148" name="Picture 4" descr="ãrud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361"/>
            <a:ext cx="5973421" cy="414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ç¸éåç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06" y="479361"/>
            <a:ext cx="6213694" cy="414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02264" y="5155758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girl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the woman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936827" y="4920405"/>
            <a:ext cx="1844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rude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59109" y="5986755"/>
            <a:ext cx="1844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polite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ãsh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685"/>
            <a:ext cx="6336920" cy="403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60375" y="514645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Sometimes Adam Levine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he is usually an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TW" sz="4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man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4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80" name="Picture 12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20" y="1014684"/>
            <a:ext cx="5640262" cy="403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157051" y="5100283"/>
            <a:ext cx="1844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990925" y="5885113"/>
            <a:ext cx="268085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outgoing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1" y="1346637"/>
            <a:ext cx="6731102" cy="35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click fatt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43" y="1322496"/>
            <a:ext cx="4720405" cy="36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40394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was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but he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96292" y="5103729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heavy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17990" y="6047401"/>
            <a:ext cx="13549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thin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young and ol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88" y="402020"/>
            <a:ext cx="8152853" cy="468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19222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She was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she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07115" y="5087568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young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28813" y="6073170"/>
            <a:ext cx="131056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old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ãkids nois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88"/>
            <a:ext cx="5804855" cy="40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601" y="599089"/>
            <a:ext cx="6103399" cy="40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05132" y="511492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kids were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they are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088600" y="5042985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noisy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46255" y="5945917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quiet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Captain America weak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0" y="299546"/>
            <a:ext cx="5801711" cy="44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Captain America strong 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71" y="299546"/>
            <a:ext cx="5047046" cy="44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40394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Steve Rogers was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he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03671" y="5100284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weak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56168" y="6016004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strong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messy and nea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67" y="580806"/>
            <a:ext cx="7806011" cy="43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40394" y="5288340"/>
            <a:ext cx="11366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room was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before, </a:t>
            </a:r>
          </a:p>
          <a:p>
            <a:pPr algn="ctr"/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but it is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now.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23862" y="5069269"/>
            <a:ext cx="204339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messy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803465" y="6027003"/>
            <a:ext cx="165362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neat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91358" y="73157"/>
            <a:ext cx="11209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on-line games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275465"/>
            <a:ext cx="1219200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on</a:t>
            </a:r>
            <a:r>
              <a:rPr lang="en-US" altLang="zh-TW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line game</a:t>
            </a:r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30" y="1940727"/>
            <a:ext cx="7441596" cy="49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26" y="2710356"/>
            <a:ext cx="3732654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710356"/>
            <a:ext cx="1702675" cy="1686910"/>
          </a:xfrm>
          <a:prstGeom prst="wedgeRectCallout">
            <a:avLst>
              <a:gd name="adj1" fmla="val 105093"/>
              <a:gd name="adj2" fmla="val -8516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63463" y="-78478"/>
            <a:ext cx="4017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hyphen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連字符號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wash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193" y="197646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wash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do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8" y="1767306"/>
            <a:ext cx="6787589" cy="50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982"/>
              <a:gd name="adj2" fmla="val -10011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02566" y="3880636"/>
            <a:ext cx="3489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do the dishes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0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02221" y="0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 a movie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8432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movie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2" name="Picture 8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77" y="1586524"/>
            <a:ext cx="6932281" cy="52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231945"/>
              <a:gd name="adj2" fmla="val -10479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39958" y="2017443"/>
            <a:ext cx="40412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see </a:t>
            </a:r>
            <a:r>
              <a:rPr lang="en-US" altLang="zh-TW" sz="4000" b="1" dirty="0">
                <a:solidFill>
                  <a:srgbClr val="0000FF"/>
                </a:solidFill>
              </a:rPr>
              <a:t>a movie </a:t>
            </a:r>
            <a:r>
              <a:rPr lang="zh-TW" altLang="en-US" sz="4000" b="1" dirty="0">
                <a:solidFill>
                  <a:srgbClr val="0000FF"/>
                </a:solidFill>
              </a:rPr>
              <a:t>是指在</a:t>
            </a:r>
            <a:r>
              <a:rPr lang="zh-TW" altLang="en-US" sz="4000" b="1" u="sng" dirty="0">
                <a:solidFill>
                  <a:srgbClr val="0000FF"/>
                </a:solidFill>
              </a:rPr>
              <a:t>電影院</a:t>
            </a:r>
            <a:r>
              <a:rPr lang="zh-TW" altLang="en-US" sz="4000" b="1" dirty="0">
                <a:solidFill>
                  <a:srgbClr val="0000FF"/>
                </a:solidFill>
              </a:rPr>
              <a:t>看電影，而 </a:t>
            </a:r>
            <a:r>
              <a:rPr lang="en-US" altLang="zh-TW" sz="4000" b="1" dirty="0">
                <a:solidFill>
                  <a:srgbClr val="0000FF"/>
                </a:solidFill>
              </a:rPr>
              <a:t>watch a movie </a:t>
            </a:r>
            <a:r>
              <a:rPr lang="zh-TW" altLang="en-US" sz="4000" b="1" dirty="0">
                <a:solidFill>
                  <a:srgbClr val="0000FF"/>
                </a:solidFill>
              </a:rPr>
              <a:t>則是在</a:t>
            </a:r>
            <a:r>
              <a:rPr lang="zh-TW" altLang="en-US" sz="4000" b="1" u="sng" dirty="0">
                <a:solidFill>
                  <a:srgbClr val="0000FF"/>
                </a:solidFill>
              </a:rPr>
              <a:t>電視上、電腦上</a:t>
            </a:r>
            <a:r>
              <a:rPr lang="zh-TW" altLang="en-US" sz="4000" b="1" dirty="0">
                <a:solidFill>
                  <a:srgbClr val="0000FF"/>
                </a:solidFill>
              </a:rPr>
              <a:t>或其他可觀賞影片的裝置上看電影。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2869" y="2922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flower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2814" y="415349"/>
            <a:ext cx="11619186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flower</a:t>
            </a:r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6205"/>
              <a:gd name="adj2" fmla="val -935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80" y="2205725"/>
            <a:ext cx="5327432" cy="490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12" y="2463826"/>
            <a:ext cx="3832500" cy="38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8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7270" y="134584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7407" y="223088"/>
            <a:ext cx="1035268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visit frien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70" y="1792748"/>
            <a:ext cx="8326274" cy="49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173422" y="2546849"/>
            <a:ext cx="1852446" cy="1686910"/>
          </a:xfrm>
          <a:prstGeom prst="wedgeRectCallout">
            <a:avLst>
              <a:gd name="adj1" fmla="val 141524"/>
              <a:gd name="adj2" fmla="val -9077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18442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6" y="1882116"/>
            <a:ext cx="7472856" cy="49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193056"/>
              <a:gd name="adj2" fmla="val -8983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22" y="2748297"/>
            <a:ext cx="3328200" cy="29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3921</TotalTime>
  <Words>533</Words>
  <Application>Microsoft Office PowerPoint</Application>
  <PresentationFormat>寬螢幕</PresentationFormat>
  <Paragraphs>125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38</vt:i4>
      </vt:variant>
    </vt:vector>
  </HeadingPairs>
  <TitlesOfParts>
    <vt:vector size="50" baseType="lpstr">
      <vt:lpstr>微軟正黑體</vt:lpstr>
      <vt:lpstr>新細明體</vt:lpstr>
      <vt:lpstr>Arial</vt:lpstr>
      <vt:lpstr>Calibri</vt:lpstr>
      <vt:lpstr>Calibri Light</vt:lpstr>
      <vt:lpstr>Comic Sans MS</vt:lpstr>
      <vt:lpstr>Gill Sans MT</vt:lpstr>
      <vt:lpstr>Impact</vt:lpstr>
      <vt:lpstr>Tw Cen MT Condensed Extra Bold</vt:lpstr>
      <vt:lpstr>Office 佈景主題</vt:lpstr>
      <vt:lpstr>2_Office 佈景主題</vt:lpstr>
      <vt:lpstr>Badge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What did you do yesterday? </vt:lpstr>
      <vt:lpstr>What did she do last night? </vt:lpstr>
      <vt:lpstr>What did he do last Friday? </vt:lpstr>
      <vt:lpstr>What did they do last weekend? </vt:lpstr>
      <vt:lpstr>What did the dog do yesterday morning? </vt:lpstr>
      <vt:lpstr>What did Mandy do last year?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36</cp:revision>
  <dcterms:created xsi:type="dcterms:W3CDTF">2018-12-14T07:52:23Z</dcterms:created>
  <dcterms:modified xsi:type="dcterms:W3CDTF">2018-12-17T01:14:04Z</dcterms:modified>
</cp:coreProperties>
</file>